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9280" cy="503928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155520"/>
            <a:ext cx="9359280" cy="1249920"/>
          </a:xfrm>
          <a:prstGeom prst="rect">
            <a:avLst/>
          </a:prstGeom>
        </p:spPr>
        <p:txBody>
          <a:bodyPr lIns="0" rIns="0" tIns="0" bIns="0" anchor="ctr" anchorCtr="1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28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9280" cy="19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3520" cy="14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3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-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это веб-приложение или веб-сайт, использующий единственный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HTML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-документ как оболочку для всех веб-страниц и организующий взаимодействие с пользователем через динамически подгружаемые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HTML, CSS, JavaScript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, обычно посредством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AJAX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.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Одностраничное приложение</a:t>
            </a:r>
            <a:br/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Single page aplication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00000" y="1656000"/>
            <a:ext cx="7919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установки приложения установите Node.js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Выберите File / Create Project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111240" y="1800000"/>
            <a:ext cx="1652040" cy="1007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rcRect l="28585" t="18982" r="29984" b="23871"/>
          <a:stretch/>
        </p:blipFill>
        <p:spPr>
          <a:xfrm>
            <a:off x="1944000" y="3312000"/>
            <a:ext cx="4822920" cy="374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Запуск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44000" y="1656000"/>
            <a:ext cx="9575280" cy="55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Откройте терминал внизу окна PhpStorm и введите: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npm start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Приложение откроется в браузере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rcRect l="-699" t="85008" r="72128" b="3559"/>
          <a:stretch/>
        </p:blipFill>
        <p:spPr>
          <a:xfrm>
            <a:off x="72000" y="4104000"/>
            <a:ext cx="4481640" cy="10069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rcRect l="36443" t="31678" r="37128" b="22600"/>
          <a:stretch/>
        </p:blipFill>
        <p:spPr>
          <a:xfrm>
            <a:off x="5040360" y="4032360"/>
            <a:ext cx="3022920" cy="294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44000" y="1656000"/>
            <a:ext cx="9575280" cy="55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Основные компоненты приложения находятся в папке src. Удалите из папки файлы проекта по-умолчанию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rcRect l="0" t="5015" r="81417" b="59433"/>
          <a:stretch/>
        </p:blipFill>
        <p:spPr>
          <a:xfrm>
            <a:off x="3024000" y="3312000"/>
            <a:ext cx="3383640" cy="364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44000" y="1656000"/>
            <a:ext cx="9575280" cy="55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Отредактируйте index.html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7280" cy="11919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rcRect l="25728" t="6282" r="37128" b="51811"/>
          <a:stretch/>
        </p:blipFill>
        <p:spPr>
          <a:xfrm>
            <a:off x="648360" y="2232360"/>
            <a:ext cx="7487640" cy="475164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1584000" y="5904000"/>
            <a:ext cx="2088000" cy="504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4"/>
          <p:cNvSpPr/>
          <p:nvPr/>
        </p:nvSpPr>
        <p:spPr>
          <a:xfrm flipV="1">
            <a:off x="3528000" y="5832000"/>
            <a:ext cx="864000" cy="288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Shape 5"/>
          <p:cNvSpPr txBox="1"/>
          <p:nvPr/>
        </p:nvSpPr>
        <p:spPr>
          <a:xfrm>
            <a:off x="4536000" y="5688000"/>
            <a:ext cx="230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ff0000"/>
                </a:solidFill>
                <a:latin typeface="Arial"/>
              </a:rPr>
              <a:t>Контейнер для приложения</a:t>
            </a:r>
            <a:endParaRPr b="0" lang="ru-RU" sz="18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2022-04-17T00:53:56Z</dcterms:modified>
  <cp:revision>4</cp:revision>
  <dc:subject/>
  <dc:title>Midnightblue</dc:title>
</cp:coreProperties>
</file>